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f7a0065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f7a0065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f7a0065e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4f7a0065e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f7a0065e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f7a0065e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4f7a0065e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4f7a0065e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4f7a0065e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4f7a0065e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f7a0065e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f7a0065e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4f7a0065e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4f7a0065e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f7a0065e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f7a0065e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f7a0065ec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f7a0065ec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4f7a0065e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4f7a0065e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f7a0065e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4f7a0065e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f7a0065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f7a0065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f7a0065e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f7a0065e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f7a0065e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f7a0065e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4f7a0065e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4f7a0065e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4f7a0065e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4f7a0065e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f7a0065e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f7a0065e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f7a0065e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f7a0065e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4f7a0065e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4f7a0065e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f7a0065ec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f7a0065ec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4f7a0065e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4f7a0065e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4f7a0065ec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4f7a0065ec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f7a0065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f7a0065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4f7a0065ec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4f7a0065ec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4f7a0065ec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4f7a0065ec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f7a0065ec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4f7a0065e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4f7a0065e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4f7a0065e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f7a0065ec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4f7a0065e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4f7a0065ec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4f7a0065ec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4f7a0065e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4f7a0065e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4f7a0065ec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4f7a0065ec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f7a0065e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f7a0065e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4f7a0065e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4f7a0065e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f7a0065e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f7a0065e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f7a0065e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f7a0065e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4f7a0065e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4f7a0065e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f7a0065ec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4f7a0065ec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4f7a0065ec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4f7a0065ec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4f7a0065e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4f7a0065e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f7a0065e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f7a0065e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4f7a0065ec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4f7a0065ec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4f7a0065e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4f7a0065e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4f7a0065e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4f7a0065e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4f7a0065e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4f7a0065e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f7a0065e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f7a0065e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4f7a0065e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4f7a0065e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4f7a0065e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4f7a0065e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4f7a0065e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4f7a0065e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4f7a0065ec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4f7a0065ec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f7a0065ec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4f7a0065e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4f7a0065ec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4f7a0065e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4f7a0065ec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4f7a0065e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4f7a0065e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4f7a0065e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4f7a0065ec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4f7a0065e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4f7a0065ec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4f7a0065ec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f7a0065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f7a0065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4f7a0065ec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4f7a0065ec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4f7a0065e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4f7a0065e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4f7a0065e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4f7a0065e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4f7a0065ec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4f7a0065e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4f7a0065e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4f7a0065e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f7a0065e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f7a0065e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f7a0065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f7a0065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f7a0065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f7a0065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f7a0065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f7a0065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f7a006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f7a006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f7a0065e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f7a0065e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f7a0065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f7a0065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f7a0065e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f7a0065e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f7a0065e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f7a0065e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f7a0065e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f7a0065e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f7a0065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f7a0065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f7a0065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f7a0065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f7a0065e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f7a0065e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f7a0065e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f7a0065e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f7a0065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f7a0065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f7a0065e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f7a0065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f7a0065e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f7a0065e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f7a0065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f7a0065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f7a0065e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f7a0065e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f7a0065e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f7a0065e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f7a0065e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f7a0065e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f7a0065e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f7a0065e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f7a0065e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f7a0065e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f7a0065e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f7a0065e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f7a0065e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f7a0065e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f7a0065e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f7a0065e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f7a0065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f7a0065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f7a0065e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f7a0065e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f7a0065e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f7a0065e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f7a0065e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f7a0065e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f7a0065e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f7a0065e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f7a0065e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f7a0065e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f7a0065e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f7a0065e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f7a0065e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f7a0065e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f7a0065e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f7a0065e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f7a0065e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f7a0065e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f7a0065e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4f7a0065e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f7a0065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f7a0065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f7a0065e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f7a0065e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f7a0065e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f7a0065e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f7a0065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f7a0065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f7a0065e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f7a0065e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f7a0065e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f7a0065e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f7a0065e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f7a0065e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f7a0065e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f7a0065e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f7a0065e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f7a0065e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f7a0065e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4f7a0065e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4f7a0065e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4f7a0065e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f7a0065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f7a0065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f7a0065e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f7a0065e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f7a0065e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f7a0065e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f7a0065e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f7a0065e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4f7a0065e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4f7a0065e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f7a0065e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4f7a0065e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f7a0065e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4f7a0065e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f7a0065e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4f7a0065e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f7a0065e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4f7a0065e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f7a0065e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4f7a0065e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f7a0065e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f7a0065e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f7a0065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f7a0065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f7a0065e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4f7a0065e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f7a0065e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4f7a0065e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f7a0065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4f7a0065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f7a0065e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4f7a0065e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f7a0065e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f7a0065e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f7a0065e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f7a0065e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4f7a0065e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4f7a0065e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4f7a0065e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4f7a0065e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f7a0065e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4f7a0065e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4f7a0065e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4f7a0065e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f7a0065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f7a0065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f7a0065e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f7a0065e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f7a0065e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f7a0065e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f7a0065e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f7a0065e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4f7a0065e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4f7a0065e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f7a0065e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4f7a0065e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4f7a0065e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4f7a0065e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f7a0065ec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4f7a0065e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f7a0065e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f7a0065e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4f7a0065e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4f7a0065e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f7a0065e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f7a0065e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f7a0065e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f7a0065e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4f7a0065e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4f7a0065e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f7a0065e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4f7a0065e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f7a0065e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f7a0065e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4f7a0065e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4f7a0065e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f7a0065e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4f7a0065e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f7a0065e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4f7a0065e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f7a0065e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4f7a0065e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f7a0065e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4f7a0065e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f7a0065e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4f7a0065e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f7a0065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4f7a0065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4.png"/><Relationship Id="rId4" Type="http://schemas.openxmlformats.org/officeDocument/2006/relationships/image" Target="../media/image13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8.png"/><Relationship Id="rId4" Type="http://schemas.openxmlformats.org/officeDocument/2006/relationships/image" Target="../media/image13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5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3.png"/><Relationship Id="rId4" Type="http://schemas.openxmlformats.org/officeDocument/2006/relationships/image" Target="../media/image16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7.png"/><Relationship Id="rId4" Type="http://schemas.openxmlformats.org/officeDocument/2006/relationships/image" Target="../media/image14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1.png"/><Relationship Id="rId4" Type="http://schemas.openxmlformats.org/officeDocument/2006/relationships/image" Target="../media/image15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5.png"/><Relationship Id="rId4" Type="http://schemas.openxmlformats.org/officeDocument/2006/relationships/image" Target="../media/image16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65.png"/><Relationship Id="rId4" Type="http://schemas.openxmlformats.org/officeDocument/2006/relationships/image" Target="../media/image16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6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6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6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7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7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79.png"/><Relationship Id="rId4" Type="http://schemas.openxmlformats.org/officeDocument/2006/relationships/image" Target="../media/image17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7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7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7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8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80.png"/><Relationship Id="rId4" Type="http://schemas.openxmlformats.org/officeDocument/2006/relationships/image" Target="../media/image18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8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84.png"/><Relationship Id="rId4" Type="http://schemas.openxmlformats.org/officeDocument/2006/relationships/image" Target="../media/image18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86.png"/><Relationship Id="rId4" Type="http://schemas.openxmlformats.org/officeDocument/2006/relationships/image" Target="../media/image19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9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9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88.png"/><Relationship Id="rId4" Type="http://schemas.openxmlformats.org/officeDocument/2006/relationships/image" Target="../media/image19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9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95.png"/><Relationship Id="rId4" Type="http://schemas.openxmlformats.org/officeDocument/2006/relationships/image" Target="../media/image19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9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6.png"/><Relationship Id="rId4" Type="http://schemas.openxmlformats.org/officeDocument/2006/relationships/image" Target="../media/image11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5.png"/><Relationship Id="rId4" Type="http://schemas.openxmlformats.org/officeDocument/2006/relationships/image" Target="../media/image10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Relationship Id="rId5" Type="http://schemas.openxmlformats.org/officeDocument/2006/relationships/image" Target="../media/image11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50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00" y="2571757"/>
            <a:ext cx="4832385" cy="233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32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153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0577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3060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9" y="401700"/>
            <a:ext cx="39624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578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995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25" y="1066800"/>
            <a:ext cx="3705225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1337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17"/>
          <p:cNvSpPr txBox="1"/>
          <p:nvPr/>
        </p:nvSpPr>
        <p:spPr>
          <a:xfrm>
            <a:off x="262425" y="1443325"/>
            <a:ext cx="3705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419" sz="3200"/>
              <a:t>Unitarias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419" sz="3200"/>
              <a:t>Integración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419" sz="3200"/>
              <a:t>Sistema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s-419" sz="3200"/>
              <a:t>Aceptación</a:t>
            </a:r>
            <a:endParaRPr sz="3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010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17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4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49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33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12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341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6875"/>
            <a:ext cx="7261178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1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6135"/>
            <a:ext cx="2714279" cy="324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079" y="2350335"/>
            <a:ext cx="6124920" cy="192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7" cy="327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152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0225"/>
            <a:ext cx="8839201" cy="306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386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532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425" y="3114675"/>
            <a:ext cx="4048511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915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437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4950"/>
            <a:ext cx="8839199" cy="388856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32"/>
          <p:cNvSpPr txBox="1"/>
          <p:nvPr/>
        </p:nvSpPr>
        <p:spPr>
          <a:xfrm>
            <a:off x="537975" y="183700"/>
            <a:ext cx="585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-419" sz="2500"/>
              <a:t>Testear pronto</a:t>
            </a:r>
            <a:endParaRPr b="1"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s-419" sz="2500"/>
              <a:t>Testear frecuentemente</a:t>
            </a:r>
            <a:endParaRPr b="1" sz="25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04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81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95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34700"/>
            <a:ext cx="8839200" cy="354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206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0105"/>
            <a:ext cx="3200610" cy="277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293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9400"/>
            <a:ext cx="5821058" cy="232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872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725"/>
            <a:ext cx="625959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70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768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52700"/>
            <a:ext cx="5281378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23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23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12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390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131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98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058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341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8800"/>
            <a:ext cx="70961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343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005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33425"/>
            <a:ext cx="8030522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55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2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76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1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28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8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96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75" y="3114945"/>
            <a:ext cx="3863546" cy="187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2772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39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56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675"/>
            <a:ext cx="8839201" cy="27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00" y="2920200"/>
            <a:ext cx="5990103" cy="20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2412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0100"/>
            <a:ext cx="8399721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623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49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26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7906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865" y="165525"/>
            <a:ext cx="3660135" cy="351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861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985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383" y="99925"/>
            <a:ext cx="4140617" cy="441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29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9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245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62150"/>
            <a:ext cx="4350674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52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29125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14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" y="1771655"/>
            <a:ext cx="312420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5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73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00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07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03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71775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200" y="0"/>
            <a:ext cx="6067426" cy="324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1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00" y="2171507"/>
            <a:ext cx="7790654" cy="266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0" y="60550"/>
            <a:ext cx="355282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25" y="2918475"/>
            <a:ext cx="5186476" cy="214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88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81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0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250" y="3398520"/>
            <a:ext cx="2436228" cy="174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039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0987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86150"/>
            <a:ext cx="8839200" cy="141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624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525"/>
            <a:ext cx="24384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201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75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4817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75" y="126175"/>
            <a:ext cx="4391026" cy="223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6277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627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724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369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95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958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5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700" y="2292277"/>
            <a:ext cx="5384897" cy="263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100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70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3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" y="0"/>
            <a:ext cx="8839202" cy="351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90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0" y="2210037"/>
            <a:ext cx="6617588" cy="278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94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67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7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7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5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14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29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81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41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91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66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386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9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9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01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8375"/>
            <a:ext cx="75533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9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80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1290"/>
            <a:ext cx="69818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24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196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43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50" y="2571758"/>
            <a:ext cx="4959528" cy="240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19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7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2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144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5718"/>
            <a:ext cx="4386001" cy="339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4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638"/>
            <a:ext cx="420052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3675"/>
            <a:ext cx="37909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8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4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3775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575" y="124375"/>
            <a:ext cx="5305424" cy="275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76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8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8244"/>
            <a:ext cx="2821636" cy="288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528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1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99000"/>
            <a:ext cx="2667000" cy="3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725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" y="1969150"/>
            <a:ext cx="178857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33053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959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3675"/>
            <a:ext cx="6715699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386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125"/>
            <a:ext cx="8839199" cy="415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1051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2965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5" y="0"/>
            <a:ext cx="677227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58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0" y="0"/>
            <a:ext cx="82296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28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5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605" y="0"/>
            <a:ext cx="248618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038" y="218025"/>
            <a:ext cx="3735413" cy="2769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28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242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470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21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57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27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